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13716000" cx="13716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6" roundtripDataSignature="AMtx7mhnbIoPwUGZ6VpoK8LUQGoYD0Rjk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showMasterSp="0">
  <p:cSld name="Slide de Título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nterface gráfica do usuário&#10;&#10;Descrição gerada automaticamente" id="12" name="Google Shape;1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7" y="857"/>
            <a:ext cx="13714285" cy="1371428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3"/>
          <p:cNvSpPr/>
          <p:nvPr>
            <p:ph idx="2" type="pic"/>
          </p:nvPr>
        </p:nvSpPr>
        <p:spPr>
          <a:xfrm rot="884348">
            <a:off x="2044632" y="6119937"/>
            <a:ext cx="2815370" cy="210950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m com Legenda" showMasterSp="0" type="picTx">
  <p:cSld name="PICTURE_WITH_CAPTIO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/>
          <p:nvPr>
            <p:ph type="title"/>
          </p:nvPr>
        </p:nvSpPr>
        <p:spPr>
          <a:xfrm>
            <a:off x="944762" y="914400"/>
            <a:ext cx="4423767" cy="3200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alibri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2"/>
          <p:cNvSpPr/>
          <p:nvPr>
            <p:ph idx="2" type="pic"/>
          </p:nvPr>
        </p:nvSpPr>
        <p:spPr>
          <a:xfrm>
            <a:off x="5831087" y="1974853"/>
            <a:ext cx="6943725" cy="974725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2"/>
          <p:cNvSpPr txBox="1"/>
          <p:nvPr>
            <p:ph idx="1" type="body"/>
          </p:nvPr>
        </p:nvSpPr>
        <p:spPr>
          <a:xfrm>
            <a:off x="944762" y="4114800"/>
            <a:ext cx="4423767" cy="76231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indent="-2286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2pPr>
            <a:lvl3pPr indent="-228600" lvl="2" marL="1371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4pPr>
            <a:lvl5pPr indent="-228600" lvl="4" marL="2286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5pPr>
            <a:lvl6pPr indent="-228600" lvl="5" marL="2743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6pPr>
            <a:lvl7pPr indent="-228600" lvl="6" marL="3200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7pPr>
            <a:lvl8pPr indent="-228600" lvl="7" marL="3657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8pPr>
            <a:lvl9pPr indent="-228600" lvl="8" marL="411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9pPr>
          </a:lstStyle>
          <a:p/>
        </p:txBody>
      </p:sp>
      <p:sp>
        <p:nvSpPr>
          <p:cNvPr id="65" name="Google Shape;65;p12"/>
          <p:cNvSpPr txBox="1"/>
          <p:nvPr>
            <p:ph idx="10" type="dt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2"/>
          <p:cNvSpPr txBox="1"/>
          <p:nvPr>
            <p:ph idx="11" type="ftr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l" showMasterSp="0" type="vertTx">
  <p:cSld name="VERTICAL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/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 rot="5400000">
            <a:off x="2506662" y="2087563"/>
            <a:ext cx="8702676" cy="1183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10" type="dt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11" type="ftr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o e Título Vertical" showMasterSp="0" type="vertTitleAndTx">
  <p:cSld name="VERTICAL_TITLE_AND_VERTICAL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type="title"/>
          </p:nvPr>
        </p:nvSpPr>
        <p:spPr>
          <a:xfrm rot="5400000">
            <a:off x="5482432" y="5063331"/>
            <a:ext cx="11623676" cy="29575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4"/>
          <p:cNvSpPr txBox="1"/>
          <p:nvPr>
            <p:ph idx="1" type="body"/>
          </p:nvPr>
        </p:nvSpPr>
        <p:spPr>
          <a:xfrm rot="5400000">
            <a:off x="-518318" y="2191544"/>
            <a:ext cx="11623676" cy="8701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4"/>
          <p:cNvSpPr txBox="1"/>
          <p:nvPr>
            <p:ph idx="10" type="dt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4"/>
          <p:cNvSpPr txBox="1"/>
          <p:nvPr>
            <p:ph idx="11" type="ftr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4"/>
          <p:cNvSpPr txBox="1"/>
          <p:nvPr>
            <p:ph idx="12" type="sldNum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Slide de Título" showMasterSp="0">
  <p:cSld name="1_Slide de Título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7" y="857"/>
            <a:ext cx="13714285" cy="1371428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4"/>
          <p:cNvSpPr/>
          <p:nvPr>
            <p:ph idx="2" type="pic"/>
          </p:nvPr>
        </p:nvSpPr>
        <p:spPr>
          <a:xfrm rot="884348">
            <a:off x="2044632" y="6119937"/>
            <a:ext cx="2815370" cy="210950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showMasterSp="0" type="obj">
  <p:cSld name="OBJEC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/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5"/>
          <p:cNvSpPr txBox="1"/>
          <p:nvPr>
            <p:ph idx="1" type="body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5"/>
          <p:cNvSpPr txBox="1"/>
          <p:nvPr>
            <p:ph idx="10" type="dt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5"/>
          <p:cNvSpPr txBox="1"/>
          <p:nvPr>
            <p:ph idx="11" type="ftr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2" type="sldNum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beçalho da Seção" showMasterSp="0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/>
          <p:nvPr>
            <p:ph type="title"/>
          </p:nvPr>
        </p:nvSpPr>
        <p:spPr>
          <a:xfrm>
            <a:off x="935832" y="3419479"/>
            <a:ext cx="11830050" cy="570547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0"/>
              <a:buFont typeface="Calibri"/>
              <a:buNone/>
              <a:defRPr sz="9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6"/>
          <p:cNvSpPr txBox="1"/>
          <p:nvPr>
            <p:ph idx="1" type="body"/>
          </p:nvPr>
        </p:nvSpPr>
        <p:spPr>
          <a:xfrm>
            <a:off x="935832" y="9178929"/>
            <a:ext cx="11830050" cy="30003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3000"/>
              <a:buNone/>
              <a:defRPr sz="3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 sz="27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6"/>
          <p:cNvSpPr txBox="1"/>
          <p:nvPr>
            <p:ph idx="10" type="dt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1" type="ftr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as Partes de Conteúdo" showMasterSp="0" type="twoObj">
  <p:cSld name="TWO_OBJECT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942975" y="3651250"/>
            <a:ext cx="5829300" cy="87026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7"/>
          <p:cNvSpPr txBox="1"/>
          <p:nvPr>
            <p:ph idx="2" type="body"/>
          </p:nvPr>
        </p:nvSpPr>
        <p:spPr>
          <a:xfrm>
            <a:off x="6943725" y="3651250"/>
            <a:ext cx="5829300" cy="87026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7"/>
          <p:cNvSpPr txBox="1"/>
          <p:nvPr>
            <p:ph idx="10" type="dt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7"/>
          <p:cNvSpPr txBox="1"/>
          <p:nvPr>
            <p:ph idx="11" type="ftr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ção" showMasterSp="0" type="twoTxTwoObj">
  <p:cSld name="TWO_OBJECTS_WITH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944762" y="730253"/>
            <a:ext cx="11830050" cy="2651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8"/>
          <p:cNvSpPr txBox="1"/>
          <p:nvPr>
            <p:ph idx="1" type="body"/>
          </p:nvPr>
        </p:nvSpPr>
        <p:spPr>
          <a:xfrm>
            <a:off x="944763" y="3362326"/>
            <a:ext cx="5802510" cy="16478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/>
            </a:lvl1pPr>
            <a:lvl2pPr indent="-2286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b="1" sz="3000"/>
            </a:lvl2pPr>
            <a:lvl3pPr indent="-228600" lvl="2" marL="1371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3pPr>
            <a:lvl4pPr indent="-228600" lvl="3" marL="1828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4pPr>
            <a:lvl5pPr indent="-228600" lvl="4" marL="2286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5pPr>
            <a:lvl6pPr indent="-228600" lvl="5" marL="2743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6pPr>
            <a:lvl7pPr indent="-228600" lvl="6" marL="3200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7pPr>
            <a:lvl8pPr indent="-228600" lvl="7" marL="3657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8pPr>
            <a:lvl9pPr indent="-228600" lvl="8" marL="411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9pPr>
          </a:lstStyle>
          <a:p/>
        </p:txBody>
      </p:sp>
      <p:sp>
        <p:nvSpPr>
          <p:cNvPr id="39" name="Google Shape;39;p8"/>
          <p:cNvSpPr txBox="1"/>
          <p:nvPr>
            <p:ph idx="2" type="body"/>
          </p:nvPr>
        </p:nvSpPr>
        <p:spPr>
          <a:xfrm>
            <a:off x="944763" y="5010150"/>
            <a:ext cx="5802510" cy="73691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8"/>
          <p:cNvSpPr txBox="1"/>
          <p:nvPr>
            <p:ph idx="3" type="body"/>
          </p:nvPr>
        </p:nvSpPr>
        <p:spPr>
          <a:xfrm>
            <a:off x="6943726" y="3362326"/>
            <a:ext cx="5831087" cy="16478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/>
            </a:lvl1pPr>
            <a:lvl2pPr indent="-2286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b="1" sz="3000"/>
            </a:lvl2pPr>
            <a:lvl3pPr indent="-228600" lvl="2" marL="1371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3pPr>
            <a:lvl4pPr indent="-228600" lvl="3" marL="1828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4pPr>
            <a:lvl5pPr indent="-228600" lvl="4" marL="2286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5pPr>
            <a:lvl6pPr indent="-228600" lvl="5" marL="2743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6pPr>
            <a:lvl7pPr indent="-228600" lvl="6" marL="3200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7pPr>
            <a:lvl8pPr indent="-228600" lvl="7" marL="3657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8pPr>
            <a:lvl9pPr indent="-228600" lvl="8" marL="411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9pPr>
          </a:lstStyle>
          <a:p/>
        </p:txBody>
      </p:sp>
      <p:sp>
        <p:nvSpPr>
          <p:cNvPr id="41" name="Google Shape;41;p8"/>
          <p:cNvSpPr txBox="1"/>
          <p:nvPr>
            <p:ph idx="4" type="body"/>
          </p:nvPr>
        </p:nvSpPr>
        <p:spPr>
          <a:xfrm>
            <a:off x="6943726" y="5010150"/>
            <a:ext cx="5831087" cy="73691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0" type="dt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8"/>
          <p:cNvSpPr txBox="1"/>
          <p:nvPr>
            <p:ph idx="11" type="ftr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showMasterSp="0" type="titleOnly">
  <p:cSld name="TITLE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/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9"/>
          <p:cNvSpPr txBox="1"/>
          <p:nvPr>
            <p:ph idx="10" type="dt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1" type="ftr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showMasterSp="0" type="blank">
  <p:cSld name="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/>
          <p:nvPr>
            <p:ph idx="10" type="dt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0"/>
          <p:cNvSpPr txBox="1"/>
          <p:nvPr>
            <p:ph idx="11" type="ftr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com Legenda" showMasterSp="0" type="objTx">
  <p:cSld name="OBJECT_WITH_CAPTIO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type="title"/>
          </p:nvPr>
        </p:nvSpPr>
        <p:spPr>
          <a:xfrm>
            <a:off x="944762" y="914400"/>
            <a:ext cx="4423767" cy="3200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alibri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5831087" y="1974853"/>
            <a:ext cx="6943725" cy="9747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5334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Char char="•"/>
              <a:defRPr sz="4800"/>
            </a:lvl1pPr>
            <a:lvl2pPr indent="-4953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4200"/>
              <a:buChar char="•"/>
              <a:defRPr sz="4200"/>
            </a:lvl2pPr>
            <a:lvl3pPr indent="-457200" lvl="2" marL="1371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3pPr>
            <a:lvl4pPr indent="-419100" lvl="3" marL="1828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4pPr>
            <a:lvl5pPr indent="-419100" lvl="4" marL="2286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5pPr>
            <a:lvl6pPr indent="-419100" lvl="5" marL="2743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6pPr>
            <a:lvl7pPr indent="-419100" lvl="6" marL="3200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7pPr>
            <a:lvl8pPr indent="-419100" lvl="7" marL="3657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8pPr>
            <a:lvl9pPr indent="-419100" lvl="8" marL="411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9pPr>
          </a:lstStyle>
          <a:p/>
        </p:txBody>
      </p:sp>
      <p:sp>
        <p:nvSpPr>
          <p:cNvPr id="57" name="Google Shape;57;p11"/>
          <p:cNvSpPr txBox="1"/>
          <p:nvPr>
            <p:ph idx="2" type="body"/>
          </p:nvPr>
        </p:nvSpPr>
        <p:spPr>
          <a:xfrm>
            <a:off x="944762" y="4114800"/>
            <a:ext cx="4423767" cy="76231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indent="-2286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2pPr>
            <a:lvl3pPr indent="-228600" lvl="2" marL="1371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4pPr>
            <a:lvl5pPr indent="-228600" lvl="4" marL="2286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5pPr>
            <a:lvl6pPr indent="-228600" lvl="5" marL="2743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6pPr>
            <a:lvl7pPr indent="-228600" lvl="6" marL="3200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7pPr>
            <a:lvl8pPr indent="-228600" lvl="7" marL="3657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8pPr>
            <a:lvl9pPr indent="-228600" lvl="8" marL="411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9pPr>
          </a:lstStyle>
          <a:p/>
        </p:txBody>
      </p:sp>
      <p:sp>
        <p:nvSpPr>
          <p:cNvPr id="58" name="Google Shape;58;p11"/>
          <p:cNvSpPr txBox="1"/>
          <p:nvPr>
            <p:ph idx="10" type="dt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1" type="ftr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1"/>
          <p:cNvSpPr txBox="1"/>
          <p:nvPr>
            <p:ph idx="12" type="sldNum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Calibri"/>
              <a:buNone/>
              <a:defRPr b="0" i="0" sz="6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95300" lvl="0" marL="457200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Char char="•"/>
              <a:defRPr b="0" i="0" sz="4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57200" lvl="1" marL="9144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419100" lvl="2" marL="13716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b="0" i="0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400050" lvl="3" marL="18288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400050" lvl="4" marL="22860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400050" lvl="5" marL="2743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400050" lvl="6" marL="32004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400050" lvl="7" marL="36576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400050" lvl="8" marL="41148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0" type="dt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>
            <p:ph idx="2" type="pic"/>
          </p:nvPr>
        </p:nvSpPr>
        <p:spPr>
          <a:xfrm rot="-701739">
            <a:off x="2722812" y="6478004"/>
            <a:ext cx="3050126" cy="3067246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o Office">
  <a:themeElements>
    <a:clrScheme name="Tema do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2021-05-25T16:44:14Z</dcterms:created>
  <dc:creator>Camila Sena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0x0101009F738F6AE1F78F4F9A384DA8B9F5C8BD</vt:lpwstr>
  </property>
</Properties>
</file>