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custom-properties+xml" PartName="/docProps/custom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3716000" cx="13716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iFkLjwafopRWFfO4putRc1cS3J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" name="Google Shape;1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showMasterSp="0">
  <p:cSld name="Slide de Título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 1" showMasterSp="0">
  <p:cSld name="Slide de Título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nterface gráfica do usuário&#10;&#10;Descrição gerada automaticamente" id="11" name="Google Shape;11;g2d5e4745999_1_2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7" y="857"/>
            <a:ext cx="13714286" cy="1371428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g2d5e4745999_1_240"/>
          <p:cNvSpPr/>
          <p:nvPr>
            <p:ph idx="2" type="pic"/>
          </p:nvPr>
        </p:nvSpPr>
        <p:spPr>
          <a:xfrm rot="884465">
            <a:off x="2044617" y="6119994"/>
            <a:ext cx="2815470" cy="210941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idx="10" type="dt"/>
          </p:nvPr>
        </p:nvSpPr>
        <p:spPr>
          <a:xfrm>
            <a:off x="942975" y="12712703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1" type="ftr"/>
          </p:nvPr>
        </p:nvSpPr>
        <p:spPr>
          <a:xfrm>
            <a:off x="4543425" y="12712703"/>
            <a:ext cx="462915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2" type="sldNum"/>
          </p:nvPr>
        </p:nvSpPr>
        <p:spPr>
          <a:xfrm>
            <a:off x="9686925" y="12712703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"/>
          <p:cNvSpPr/>
          <p:nvPr>
            <p:ph idx="2" type="pic"/>
          </p:nvPr>
        </p:nvSpPr>
        <p:spPr>
          <a:xfrm rot="1183071">
            <a:off x="6248658" y="6474389"/>
            <a:ext cx="4478813" cy="3231172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2021-05-25T16:44:14Z</dcterms:created>
  <dc:creator>Camila Sena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0x0101009F738F6AE1F78F4F9A384DA8B9F5C8BD</vt:lpwstr>
  </property>
</Properties>
</file>